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2536" y="-9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4604A-0645-1545-A5AA-AE489BE87377}" type="datetimeFigureOut">
              <a:rPr lang="de-DE" smtClean="0"/>
              <a:t>23.01.16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CD6F4-52DE-B048-B1F8-CBDD7E7274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2937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4604A-0645-1545-A5AA-AE489BE87377}" type="datetimeFigureOut">
              <a:rPr lang="de-DE" smtClean="0"/>
              <a:t>23.01.16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CD6F4-52DE-B048-B1F8-CBDD7E7274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7643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4604A-0645-1545-A5AA-AE489BE87377}" type="datetimeFigureOut">
              <a:rPr lang="de-DE" smtClean="0"/>
              <a:t>23.01.16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CD6F4-52DE-B048-B1F8-CBDD7E7274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0222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4604A-0645-1545-A5AA-AE489BE87377}" type="datetimeFigureOut">
              <a:rPr lang="de-DE" smtClean="0"/>
              <a:t>23.01.16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CD6F4-52DE-B048-B1F8-CBDD7E7274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7193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4604A-0645-1545-A5AA-AE489BE87377}" type="datetimeFigureOut">
              <a:rPr lang="de-DE" smtClean="0"/>
              <a:t>23.01.16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CD6F4-52DE-B048-B1F8-CBDD7E7274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1120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4604A-0645-1545-A5AA-AE489BE87377}" type="datetimeFigureOut">
              <a:rPr lang="de-DE" smtClean="0"/>
              <a:t>23.01.16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CD6F4-52DE-B048-B1F8-CBDD7E7274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7655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4604A-0645-1545-A5AA-AE489BE87377}" type="datetimeFigureOut">
              <a:rPr lang="de-DE" smtClean="0"/>
              <a:t>23.01.16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CD6F4-52DE-B048-B1F8-CBDD7E7274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3357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4604A-0645-1545-A5AA-AE489BE87377}" type="datetimeFigureOut">
              <a:rPr lang="de-DE" smtClean="0"/>
              <a:t>23.01.16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CD6F4-52DE-B048-B1F8-CBDD7E7274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9775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4604A-0645-1545-A5AA-AE489BE87377}" type="datetimeFigureOut">
              <a:rPr lang="de-DE" smtClean="0"/>
              <a:t>23.01.16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CD6F4-52DE-B048-B1F8-CBDD7E7274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6088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4604A-0645-1545-A5AA-AE489BE87377}" type="datetimeFigureOut">
              <a:rPr lang="de-DE" smtClean="0"/>
              <a:t>23.01.16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CD6F4-52DE-B048-B1F8-CBDD7E7274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2555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4604A-0645-1545-A5AA-AE489BE87377}" type="datetimeFigureOut">
              <a:rPr lang="de-DE" smtClean="0"/>
              <a:t>23.01.16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CD6F4-52DE-B048-B1F8-CBDD7E7274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047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4604A-0645-1545-A5AA-AE489BE87377}" type="datetimeFigureOut">
              <a:rPr lang="de-DE" smtClean="0"/>
              <a:t>23.01.16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CD6F4-52DE-B048-B1F8-CBDD7E7274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5548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CC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Bild 6" descr="BKL1 .bmp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35411"/>
            <a:ext cx="6858000" cy="4857750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123920" y="77010"/>
            <a:ext cx="6629529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400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venir Black Oblique"/>
                <a:cs typeface="Avenir Black Oblique"/>
              </a:rPr>
              <a:t>Herzlich willkommen!</a:t>
            </a:r>
          </a:p>
          <a:p>
            <a:pPr algn="ctr"/>
            <a:r>
              <a:rPr lang="de-DE" sz="3200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venir Black Oblique"/>
                <a:cs typeface="Avenir Black Oblique"/>
              </a:rPr>
              <a:t> Zur </a:t>
            </a:r>
          </a:p>
          <a:p>
            <a:pPr algn="ctr"/>
            <a:r>
              <a:rPr lang="de-DE" sz="3200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venir Black Oblique"/>
                <a:cs typeface="Avenir Black Oblique"/>
              </a:rPr>
              <a:t>18</a:t>
            </a:r>
            <a:r>
              <a:rPr lang="de-DE" sz="3200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venir Black Oblique"/>
                <a:cs typeface="Avenir Black Oblique"/>
              </a:rPr>
              <a:t>. Deutsche Jugend- und </a:t>
            </a:r>
            <a:r>
              <a:rPr lang="de-DE" sz="3200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venir Black Oblique"/>
                <a:cs typeface="Avenir Black Oblique"/>
              </a:rPr>
              <a:t>Juniorenmeisterschaft</a:t>
            </a:r>
          </a:p>
          <a:p>
            <a:pPr algn="ctr"/>
            <a:r>
              <a:rPr lang="de-DE" sz="3200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venir Black Oblique"/>
                <a:cs typeface="Avenir Black Oblique"/>
              </a:rPr>
              <a:t> vom Boxerklub München e.V.</a:t>
            </a:r>
          </a:p>
          <a:p>
            <a:pPr algn="ctr"/>
            <a:r>
              <a:rPr lang="de-DE" sz="3200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venir Black Oblique"/>
                <a:cs typeface="Avenir Black Oblique"/>
              </a:rPr>
              <a:t>i</a:t>
            </a:r>
            <a:r>
              <a:rPr lang="de-DE" sz="3200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venir Black Oblique"/>
                <a:cs typeface="Avenir Black Oblique"/>
              </a:rPr>
              <a:t>n Koblenz</a:t>
            </a:r>
            <a:endParaRPr lang="de-DE" sz="3200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venir Black Oblique"/>
              <a:cs typeface="Avenir Black Oblique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08436" y="6969192"/>
            <a:ext cx="682701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smtClean="0"/>
              <a:t>Samstag: 14. Mai ab 08:00 Uhr</a:t>
            </a:r>
          </a:p>
          <a:p>
            <a:pPr algn="ctr"/>
            <a:r>
              <a:rPr lang="de-DE" sz="2400" b="1" dirty="0" smtClean="0"/>
              <a:t>Sonntag: 15. Mai ab 08:00 Uhr</a:t>
            </a:r>
          </a:p>
          <a:p>
            <a:pPr algn="ctr"/>
            <a:r>
              <a:rPr lang="de-DE" sz="2000" b="1" dirty="0" smtClean="0"/>
              <a:t>Veranstaltungsort: Vereinsgelände Koblenz-Kesselheim</a:t>
            </a:r>
            <a:endParaRPr lang="de-DE" sz="2000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495664" y="8239184"/>
            <a:ext cx="52664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Prüfungsleitung: Mareike Hollmann</a:t>
            </a:r>
          </a:p>
          <a:p>
            <a:r>
              <a:rPr lang="de-DE" b="1" dirty="0" smtClean="0"/>
              <a:t>Örtliche </a:t>
            </a:r>
            <a:r>
              <a:rPr lang="de-DE" b="1" dirty="0"/>
              <a:t>L</a:t>
            </a:r>
            <a:r>
              <a:rPr lang="de-DE" b="1" dirty="0" smtClean="0"/>
              <a:t>eitung: Axel Traupe </a:t>
            </a:r>
          </a:p>
          <a:p>
            <a:r>
              <a:rPr lang="de-DE" b="1" dirty="0" smtClean="0"/>
              <a:t>Leistungsrichter: Bernhard </a:t>
            </a:r>
            <a:r>
              <a:rPr lang="de-DE" b="1" dirty="0" err="1" smtClean="0"/>
              <a:t>Knopek</a:t>
            </a:r>
            <a:endParaRPr lang="de-DE" b="1" dirty="0" smtClean="0"/>
          </a:p>
          <a:p>
            <a:r>
              <a:rPr lang="de-DE" b="1" dirty="0" smtClean="0"/>
              <a:t>Schutzdienst Helfer: Marcel Wissing</a:t>
            </a:r>
          </a:p>
          <a:p>
            <a:r>
              <a:rPr lang="de-DE" b="1" dirty="0" smtClean="0"/>
              <a:t>Fährtenleger: Maik Opitz u. Uwe </a:t>
            </a:r>
            <a:r>
              <a:rPr lang="de-DE" b="1" dirty="0" err="1" smtClean="0"/>
              <a:t>Bölz</a:t>
            </a:r>
            <a:endParaRPr lang="de-DE" b="1" dirty="0"/>
          </a:p>
        </p:txBody>
      </p:sp>
      <p:pic>
        <p:nvPicPr>
          <p:cNvPr id="11" name="Bild 10" descr="Boxer-Klub Koblenz (1)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0958" y="3471482"/>
            <a:ext cx="1445862" cy="1827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397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Macintosh PowerPoint</Application>
  <PresentationFormat>A4-Papier (210x297 mm)</PresentationFormat>
  <Paragraphs>13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Office-Design</vt:lpstr>
      <vt:lpstr>PowerPoint-Präsentation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Axel Traupe</dc:creator>
  <cp:lastModifiedBy>Axel Traupe</cp:lastModifiedBy>
  <cp:revision>5</cp:revision>
  <cp:lastPrinted>2016-01-23T11:01:20Z</cp:lastPrinted>
  <dcterms:created xsi:type="dcterms:W3CDTF">2016-01-23T10:24:24Z</dcterms:created>
  <dcterms:modified xsi:type="dcterms:W3CDTF">2016-01-23T11:09:22Z</dcterms:modified>
</cp:coreProperties>
</file>